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5"/>
    <p:restoredTop sz="94714"/>
  </p:normalViewPr>
  <p:slideViewPr>
    <p:cSldViewPr snapToGrid="0">
      <p:cViewPr varScale="1">
        <p:scale>
          <a:sx n="112" d="100"/>
          <a:sy n="112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5042-178E-0E21-C6DB-3078522ED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4552E-9A4C-990F-F791-D02806F27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E9E65-25C6-06B6-2DBD-CCA67AB7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202C6-4B12-A1B4-C2DB-ADB2ACCC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204C8-E9F2-F119-B6F0-6791C8F0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8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EF48-4B62-688C-9D27-EBD66C41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940DF-0039-304C-65FE-18A0BFAA9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E3E9-A17A-DD1B-4D9F-60449674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577E5-AA5A-0811-903F-82B4E39D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4AF77-6CE1-DC4D-89F8-C1DF8AFA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2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C26CF-270C-0F3B-FD07-3A842D7A5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85EEB-8102-9CC7-DC6E-1599701AE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BBF9-1049-860F-8940-307491609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AF5B2-E830-E12A-CFE1-8F9472B9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9CABA-BE5A-2E2F-858B-81AB3587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7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5282-4AB1-B330-05C9-1C5056CA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EA3A-18F1-4F6E-E355-87A9C364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DA251-51FB-F9CF-57FF-9F9F1372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29B9C-DD06-399E-3957-D0D22601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52FDE-D22F-B0CF-7E30-82EEA3F4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6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439B-D38B-7519-80FE-BA9E7947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6DB9F-B9D3-9780-470E-0C4185F03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32694-6C2F-F3D8-4C7C-70D3BDE6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F6768-426D-90D3-2A95-CEF6A6F4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1EB60-82DA-475C-51DA-A40E6FEB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0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789D-CC95-1A16-A552-D84EE4AD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26801-232F-6599-DC43-88B8DF054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5E55A-C62A-7044-6B48-7DB374452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E526C-3E41-7735-2C53-09D08525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5F34F-8296-E179-D24F-9D8A8E14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52FA2-8264-06D4-D9D1-02037B4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2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D740-82EB-0DF2-7E58-B20EDAD4D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71816-75CC-D259-0B25-7055FAFFF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C07A0-CE81-CDF4-4C87-74BC725DE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D7A77-3F32-349A-857C-07DBA1801E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798E50-F289-0CB8-D983-BA31C431A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C7E36-C8C3-F2FE-BCE7-87570473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68A6A9-B7FC-5547-07D3-E1BA69E9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723A0-3480-29D9-C78B-1A8B8DCC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1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99EB-28B9-E5E2-A94D-1469BD05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E5AF-14E6-BC19-8FEB-96B47257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3B7925-5CAF-A290-3B94-3C1FC0E7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FAE2-81D7-E011-70E2-F2E38073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3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1F97E-D3DB-901D-7ADF-F8F64841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B0CC9-B904-D504-A331-BC8CC672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C8329-1BD6-4724-6425-C76A954A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9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B8DB-7614-B107-2371-5B6D530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D8C9-816B-9D01-9F88-BF8B3FDA1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CC3D1-3950-5692-A304-30AB22BB9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C6127-6554-29A5-A730-55262F5A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B02F4-1D38-6351-FBDE-95FAE75E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6184-7ACE-D900-7A72-FDB34A9F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4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E8CA-E565-9635-B957-F95AAFEE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D7EC2C-14EE-82DF-03EE-1F469EC8F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AE535-BC3B-626E-B019-AD8717B54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67BBE-D127-71A6-B229-738138507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516E1-EF88-CA1A-6CE7-4F83035C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9C172-9C73-8AE9-DAE8-4842CA76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37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A27A9C-ADD5-2332-29CC-CA77A98A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EBCAD-36CC-139B-F9E6-A31D7804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9B6F5-7DAC-DBB4-CF1C-B3D5B15B3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890612-6CF8-2A40-8924-A78AE0D61772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37870-0D49-FC2F-6A2F-8C999F9B4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E878-43DD-6135-4259-F130E2E96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2AD36A-693A-8543-8214-886D4C3C3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3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F1E8B-18EC-3135-7358-D873F10FC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EC233-DF38-8077-ECC8-684881AD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4" y="1966293"/>
            <a:ext cx="1092555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3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885780-1C27-0F6F-B017-2E7654A3C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13" y="457200"/>
            <a:ext cx="1015216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88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509EE-F55D-FE2D-631E-ED19023E7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024" y="457200"/>
            <a:ext cx="1029195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2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E7734-2FFE-BEB3-DF04-08D083834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081" y="457200"/>
            <a:ext cx="970383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9816D5-2C65-C17D-9E89-5B3250E5F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54" y="457200"/>
            <a:ext cx="109056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7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6A7D8C-0869-E04F-368C-F5A0C033F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28" y="457200"/>
            <a:ext cx="1121434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3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9EEBF-A566-42C1-6ECB-25157E5FB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95503"/>
            <a:ext cx="11277600" cy="5666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176FE-B4E4-9BDB-9736-18C4B3A3186E}"/>
              </a:ext>
            </a:extLst>
          </p:cNvPr>
          <p:cNvSpPr txBox="1"/>
          <p:nvPr/>
        </p:nvSpPr>
        <p:spPr>
          <a:xfrm>
            <a:off x="3726724" y="71427"/>
            <a:ext cx="491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CHALLENGES FACED BY GAN</a:t>
            </a:r>
          </a:p>
        </p:txBody>
      </p:sp>
    </p:spTree>
    <p:extLst>
      <p:ext uri="{BB962C8B-B14F-4D97-AF65-F5344CB8AC3E}">
        <p14:creationId xmlns:p14="http://schemas.microsoft.com/office/powerpoint/2010/main" val="356057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29,800+ Thank You Card Stock Illustrations, Royalty-Free Vector Graphics &amp;  Clip Art - iStock | Thank you, Thank you note, Greeting card">
            <a:extLst>
              <a:ext uri="{FF2B5EF4-FFF2-40B4-BE49-F238E27FC236}">
                <a16:creationId xmlns:a16="http://schemas.microsoft.com/office/drawing/2014/main" id="{20843C84-0C02-7E57-C962-20E0FAFA7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3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E835E-BBDF-865C-85C7-1360CB172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373381"/>
            <a:ext cx="11658600" cy="46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8F1566-F7BD-DA74-E82F-DD88E3045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37794"/>
            <a:ext cx="11277600" cy="55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0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5AFA65-9990-105C-E1FB-03671B8DD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8" y="457200"/>
            <a:ext cx="10160004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23B75-922D-18F0-F256-4CE31A74F6BD}"/>
              </a:ext>
            </a:extLst>
          </p:cNvPr>
          <p:cNvSpPr txBox="1"/>
          <p:nvPr/>
        </p:nvSpPr>
        <p:spPr>
          <a:xfrm>
            <a:off x="1392701" y="64723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WORKING OF GAN</a:t>
            </a:r>
          </a:p>
        </p:txBody>
      </p:sp>
    </p:spTree>
    <p:extLst>
      <p:ext uri="{BB962C8B-B14F-4D97-AF65-F5344CB8AC3E}">
        <p14:creationId xmlns:p14="http://schemas.microsoft.com/office/powerpoint/2010/main" val="394318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5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1A2E87-904B-5F3D-6E18-FDD4A8EF2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6871"/>
            <a:ext cx="10905066" cy="324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130F7-14E3-CAA0-5CC7-E2A74A260136}"/>
              </a:ext>
            </a:extLst>
          </p:cNvPr>
          <p:cNvSpPr txBox="1"/>
          <p:nvPr/>
        </p:nvSpPr>
        <p:spPr>
          <a:xfrm>
            <a:off x="990467" y="681800"/>
            <a:ext cx="102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DERIVATION OF LOSS FUNCTION FROM 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binary cross-entropy loss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94958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DF7F01-FCAF-5C14-BF40-BF5D05B8B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76" y="1040289"/>
            <a:ext cx="11658600" cy="189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47C23-FB1E-30FB-DDBC-92142BD9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98" y="3923191"/>
            <a:ext cx="5892800" cy="143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1C837-14C9-0D3E-A94D-12FCAEA81A4D}"/>
              </a:ext>
            </a:extLst>
          </p:cNvPr>
          <p:cNvSpPr txBox="1"/>
          <p:nvPr/>
        </p:nvSpPr>
        <p:spPr>
          <a:xfrm>
            <a:off x="1392701" y="647235"/>
            <a:ext cx="330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DISCRIMINATOR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E7547-B54E-90DB-BFFC-EF80544FCB1B}"/>
              </a:ext>
            </a:extLst>
          </p:cNvPr>
          <p:cNvSpPr txBox="1"/>
          <p:nvPr/>
        </p:nvSpPr>
        <p:spPr>
          <a:xfrm>
            <a:off x="1392701" y="3224122"/>
            <a:ext cx="2732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GENERATOR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3BBF2-F851-014E-9AB1-32EA3319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052" y="3256517"/>
            <a:ext cx="4914900" cy="13208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77286EB1-CF6D-B658-B198-F195721C7D57}"/>
              </a:ext>
            </a:extLst>
          </p:cNvPr>
          <p:cNvSpPr/>
          <p:nvPr/>
        </p:nvSpPr>
        <p:spPr>
          <a:xfrm rot="918297">
            <a:off x="6655924" y="2609608"/>
            <a:ext cx="716142" cy="21523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EB794-6018-E580-0A55-A64DF839D197}"/>
              </a:ext>
            </a:extLst>
          </p:cNvPr>
          <p:cNvSpPr txBox="1"/>
          <p:nvPr/>
        </p:nvSpPr>
        <p:spPr>
          <a:xfrm>
            <a:off x="6513949" y="3404733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577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4C4E9-A727-DDD2-7CC8-15C26918A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EE04B-E521-62F0-929C-AAF9826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F7246-4DB0-0102-F9E0-E4DE59266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BD03512-03E9-A911-3DB3-0F6A5B627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2663-9807-C606-A6DD-471EC2297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" y="401398"/>
            <a:ext cx="11418570" cy="435133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THE DIFFERENT TYPES OF GENERATIVE ADVERSARIAL NETWORKS (GANS) ARE:</a:t>
            </a:r>
          </a:p>
          <a:p>
            <a:pPr fontAlgn="base">
              <a:lnSpc>
                <a:spcPct val="150000"/>
              </a:lnSpc>
            </a:pPr>
            <a:endParaRPr lang="en-IN" sz="2400" b="1" dirty="0">
              <a:solidFill>
                <a:srgbClr val="3C484E"/>
              </a:solidFill>
              <a:latin typeface="Aptos" panose="020B000402020202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Vanilla GAN</a:t>
            </a:r>
          </a:p>
          <a:p>
            <a:pPr marL="285750" indent="-285750" fontAlgn="base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Conditional Gan (CGAN)</a:t>
            </a:r>
          </a:p>
          <a:p>
            <a:pPr marL="285750" indent="-285750" fontAlgn="base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Deep Convolutional GAN (DCGAN)</a:t>
            </a:r>
          </a:p>
          <a:p>
            <a:pPr marL="285750" indent="-285750" fontAlgn="base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2400" dirty="0" err="1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CycleGAN</a:t>
            </a:r>
            <a:endParaRPr lang="en-IN" sz="2400" dirty="0">
              <a:solidFill>
                <a:srgbClr val="3C484E"/>
              </a:solidFill>
              <a:latin typeface="Aptos" panose="020B000402020202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Generative Adversarial Text to Image Synthesis</a:t>
            </a:r>
          </a:p>
          <a:p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BCC32-E636-EB30-D736-10BCDD4F0C7C}"/>
              </a:ext>
            </a:extLst>
          </p:cNvPr>
          <p:cNvSpPr txBox="1"/>
          <p:nvPr/>
        </p:nvSpPr>
        <p:spPr>
          <a:xfrm>
            <a:off x="7205516" y="1771084"/>
            <a:ext cx="46374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Style GAN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Super Resolution GAN (SRGAN)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3D GAN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N" sz="2400" dirty="0" err="1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SpecGAN</a:t>
            </a:r>
            <a:endParaRPr lang="en-IN" sz="2400" dirty="0">
              <a:solidFill>
                <a:srgbClr val="3C484E"/>
              </a:solidFill>
              <a:latin typeface="Aptos" panose="020B000402020202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N" sz="2400" dirty="0" err="1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WaveGAN</a:t>
            </a:r>
            <a:endParaRPr lang="en-IN" sz="2400" dirty="0">
              <a:solidFill>
                <a:srgbClr val="3C484E"/>
              </a:solidFill>
              <a:latin typeface="Aptos" panose="020B000402020202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3C484E"/>
                </a:solidFill>
                <a:latin typeface="Aptos" panose="020B0004020202020204" pitchFamily="34" charset="0"/>
                <a:ea typeface="Verdana" panose="020B0604030504040204" pitchFamily="34" charset="0"/>
              </a:rPr>
              <a:t>Stack GAN etc.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49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7C2936-D785-7892-C0DD-EF7BF4081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80085"/>
            <a:ext cx="11277600" cy="54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4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5C7D34-297E-3030-FB1A-ECE357B6D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82728"/>
            <a:ext cx="11277600" cy="58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52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69</Words>
  <Application>Microsoft Macintosh PowerPoint</Application>
  <PresentationFormat>Widescreen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Courier New</vt:lpstr>
      <vt:lpstr>Verdana</vt:lpstr>
      <vt:lpstr>Office Theme</vt:lpstr>
      <vt:lpstr>GANs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Aryan Ghadekar</dc:creator>
  <cp:lastModifiedBy>Aryan Ghadekar</cp:lastModifiedBy>
  <cp:revision>9</cp:revision>
  <dcterms:created xsi:type="dcterms:W3CDTF">2025-09-16T13:35:26Z</dcterms:created>
  <dcterms:modified xsi:type="dcterms:W3CDTF">2025-09-16T16:35:55Z</dcterms:modified>
</cp:coreProperties>
</file>